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193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26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026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002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401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0156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1573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519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463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199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92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673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014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74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718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468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582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7363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1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7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1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4141693"/>
            <a:ext cx="8791575" cy="1301673"/>
          </a:xfrm>
        </p:spPr>
        <p:txBody>
          <a:bodyPr>
            <a:normAutofit/>
          </a:bodyPr>
          <a:lstStyle/>
          <a:p>
            <a:r>
              <a:rPr lang="hr-HR" sz="4400" dirty="0"/>
              <a:t>Narodnosna i vjerska struktura u hrvatskoj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5443368"/>
            <a:ext cx="8791575" cy="8659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4" y="1499954"/>
            <a:ext cx="8791575" cy="210997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36" y="1233721"/>
            <a:ext cx="10150550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4. Koja od prikazanih slika pokazuje bogomolju najveće nekršćanske vjerske skupine u hrvatskoj?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1026" name="Picture 2" descr="Džamonjina džamija u Rijeci | Alpe Dunav Jadran">
            <a:hlinkClick r:id="rId3" action="ppaction://hlinksldjump"/>
            <a:extLst>
              <a:ext uri="{FF2B5EF4-FFF2-40B4-BE49-F238E27FC236}">
                <a16:creationId xmlns:a16="http://schemas.microsoft.com/office/drawing/2014/main" id="{BC919933-B9CF-43EE-BD7F-1050D832D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064" y="3199476"/>
            <a:ext cx="3057960" cy="2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angelička crkva u Gundulićevoj građena prema projektu Hermanna Bollea |  Lice Grada">
            <a:hlinkClick r:id="rId5" action="ppaction://hlinksldjump"/>
            <a:extLst>
              <a:ext uri="{FF2B5EF4-FFF2-40B4-BE49-F238E27FC236}">
                <a16:creationId xmlns:a16="http://schemas.microsoft.com/office/drawing/2014/main" id="{2BC2FAC5-3885-4BED-97D7-7E37F514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44" y="3194614"/>
            <a:ext cx="3438525" cy="22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Židovska općina Zagreb">
            <a:hlinkClick r:id="rId5" action="ppaction://hlinksldjump"/>
            <a:extLst>
              <a:ext uri="{FF2B5EF4-FFF2-40B4-BE49-F238E27FC236}">
                <a16:creationId xmlns:a16="http://schemas.microsoft.com/office/drawing/2014/main" id="{3244F5A9-2914-4D3C-B906-22B7C9428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49" y="3194613"/>
            <a:ext cx="2866835" cy="229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54" y="1713307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5. Koga svrstavamo </a:t>
            </a:r>
            <a:r>
              <a:rPr lang="hr-HR"/>
              <a:t>među državljane </a:t>
            </a:r>
            <a:r>
              <a:rPr lang="hr-HR" dirty="0"/>
              <a:t>hrvatske?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1B75D20B-BCE6-4950-9589-DE37CF7B4361}"/>
              </a:ext>
            </a:extLst>
          </p:cNvPr>
          <p:cNvSpPr/>
          <p:nvPr/>
        </p:nvSpPr>
        <p:spPr>
          <a:xfrm>
            <a:off x="3911353" y="50706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Sve stanovnike s državljanstvom</a:t>
            </a:r>
          </a:p>
        </p:txBody>
      </p:sp>
      <p:sp>
        <p:nvSpPr>
          <p:cNvPr id="12" name="Pravokutnik 11">
            <a:hlinkClick r:id="rId4" action="ppaction://hlinksldjump"/>
            <a:extLst>
              <a:ext uri="{FF2B5EF4-FFF2-40B4-BE49-F238E27FC236}">
                <a16:creationId xmlns:a16="http://schemas.microsoft.com/office/drawing/2014/main" id="{7C20A0E2-7F14-40AC-A05E-91EC66D3FE01}"/>
              </a:ext>
            </a:extLst>
          </p:cNvPr>
          <p:cNvSpPr/>
          <p:nvPr/>
        </p:nvSpPr>
        <p:spPr>
          <a:xfrm>
            <a:off x="6352713" y="36525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Samo Hrvate koji žive u Hrvatskoj</a:t>
            </a:r>
          </a:p>
        </p:txBody>
      </p:sp>
      <p:sp>
        <p:nvSpPr>
          <p:cNvPr id="13" name="Pravokutnik 12">
            <a:hlinkClick r:id="rId4" action="ppaction://hlinksldjump"/>
            <a:extLst>
              <a:ext uri="{FF2B5EF4-FFF2-40B4-BE49-F238E27FC236}">
                <a16:creationId xmlns:a16="http://schemas.microsoft.com/office/drawing/2014/main" id="{52D78F32-9AA3-4124-A7E3-E6E0CAC2CF69}"/>
              </a:ext>
            </a:extLst>
          </p:cNvPr>
          <p:cNvSpPr/>
          <p:nvPr/>
        </p:nvSpPr>
        <p:spPr>
          <a:xfrm>
            <a:off x="1168154" y="36525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Hrvate u Hrvatskoj i inozemstvu</a:t>
            </a:r>
          </a:p>
        </p:txBody>
      </p:sp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77" y="976529"/>
            <a:ext cx="10178322" cy="8822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78" y="1768437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</a:t>
            </a:r>
            <a:r>
              <a:rPr lang="nn-NO" dirty="0"/>
              <a:t> </a:t>
            </a:r>
            <a:r>
              <a:rPr lang="hr-HR" dirty="0"/>
              <a:t>Prema popisu stanovništva iz 2011. godine u hrvatskoj ima oko…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7128603" y="40123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80% Hrvata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4213934" y="521637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90% Hrvata</a:t>
            </a:r>
          </a:p>
        </p:txBody>
      </p:sp>
      <p:sp>
        <p:nvSpPr>
          <p:cNvPr id="13" name="Pravokutnik 12">
            <a:hlinkClick r:id="rId3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1834718" y="40123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70% Hrvata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Najbrojnija nacionalna manjina u hrvatskoj su…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6709170" y="353910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Srbi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1120715" y="353910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Bošnjaci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3770660" y="493007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Talijani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9" y="1902790"/>
            <a:ext cx="10997955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Kako nazivamo ljude koji ne vjeruju u boga…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1D8AEFD6-EB10-489D-8916-87EC94BDF222}"/>
              </a:ext>
            </a:extLst>
          </p:cNvPr>
          <p:cNvSpPr/>
          <p:nvPr/>
        </p:nvSpPr>
        <p:spPr>
          <a:xfrm>
            <a:off x="1586791" y="33194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Agnostici</a:t>
            </a:r>
          </a:p>
        </p:txBody>
      </p:sp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648A630A-14E4-4204-92B3-C7DD4FAB320A}"/>
              </a:ext>
            </a:extLst>
          </p:cNvPr>
          <p:cNvSpPr/>
          <p:nvPr/>
        </p:nvSpPr>
        <p:spPr>
          <a:xfrm>
            <a:off x="6764877" y="33194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Ateisti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889C2BD-F054-404F-A2B8-6C9DCD9DD487}"/>
              </a:ext>
            </a:extLst>
          </p:cNvPr>
          <p:cNvSpPr/>
          <p:nvPr/>
        </p:nvSpPr>
        <p:spPr>
          <a:xfrm>
            <a:off x="4213934" y="462121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Deisti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TM04033919[[fn=Kružnica]]</Template>
  <TotalTime>50</TotalTime>
  <Words>107</Words>
  <Application>Microsoft Office PowerPoint</Application>
  <PresentationFormat>Široki zaslon</PresentationFormat>
  <Paragraphs>30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Tw Cen MT</vt:lpstr>
      <vt:lpstr>Kružnica</vt:lpstr>
      <vt:lpstr>Narodnosna i vjerska struktura u hrvatskoj</vt:lpstr>
      <vt:lpstr>1. Prema popisu stanovništva iz 2011. godine u hrvatskoj ima oko…</vt:lpstr>
      <vt:lpstr>PowerPoint prezentacija</vt:lpstr>
      <vt:lpstr>PowerPoint prezentacija</vt:lpstr>
      <vt:lpstr>2. Najbrojnija nacionalna manjina u hrvatskoj su…</vt:lpstr>
      <vt:lpstr>PowerPoint prezentacija</vt:lpstr>
      <vt:lpstr>PowerPoint prezentacija</vt:lpstr>
      <vt:lpstr>3. Kako nazivamo ljude koji ne vjeruju u boga…</vt:lpstr>
      <vt:lpstr>PowerPoint prezentacija</vt:lpstr>
      <vt:lpstr>PowerPoint prezentacija</vt:lpstr>
      <vt:lpstr>4. Koja od prikazanih slika pokazuje bogomolju najveće nekršćanske vjerske skupine u hrvatskoj?</vt:lpstr>
      <vt:lpstr>PowerPoint prezentacija</vt:lpstr>
      <vt:lpstr>PowerPoint prezentacija</vt:lpstr>
      <vt:lpstr>5. Koga svrstavamo među državljane hrvatske?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Prostorno kretanje stanovnišva Hrvatske</dc:title>
  <dc:creator>MARKO VLADIĆ</dc:creator>
  <cp:lastModifiedBy>MARKO VLADIĆ</cp:lastModifiedBy>
  <cp:revision>14</cp:revision>
  <dcterms:created xsi:type="dcterms:W3CDTF">2020-10-01T13:55:38Z</dcterms:created>
  <dcterms:modified xsi:type="dcterms:W3CDTF">2020-10-29T15:06:25Z</dcterms:modified>
</cp:coreProperties>
</file>